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1"/>
  </p:notesMasterIdLst>
  <p:sldIdLst>
    <p:sldId id="305" r:id="rId2"/>
    <p:sldId id="258" r:id="rId3"/>
    <p:sldId id="302" r:id="rId4"/>
    <p:sldId id="259" r:id="rId5"/>
    <p:sldId id="260" r:id="rId6"/>
    <p:sldId id="261" r:id="rId7"/>
    <p:sldId id="267" r:id="rId8"/>
    <p:sldId id="265" r:id="rId9"/>
    <p:sldId id="268" r:id="rId10"/>
    <p:sldId id="271" r:id="rId11"/>
    <p:sldId id="269" r:id="rId12"/>
    <p:sldId id="270" r:id="rId13"/>
    <p:sldId id="273" r:id="rId14"/>
    <p:sldId id="272" r:id="rId15"/>
    <p:sldId id="276" r:id="rId16"/>
    <p:sldId id="275" r:id="rId17"/>
    <p:sldId id="274" r:id="rId18"/>
    <p:sldId id="278" r:id="rId19"/>
    <p:sldId id="277" r:id="rId20"/>
    <p:sldId id="279" r:id="rId21"/>
    <p:sldId id="280" r:id="rId22"/>
    <p:sldId id="282" r:id="rId23"/>
    <p:sldId id="281" r:id="rId24"/>
    <p:sldId id="283" r:id="rId25"/>
    <p:sldId id="285" r:id="rId26"/>
    <p:sldId id="286" r:id="rId27"/>
    <p:sldId id="284" r:id="rId28"/>
    <p:sldId id="288" r:id="rId29"/>
    <p:sldId id="290" r:id="rId30"/>
    <p:sldId id="294" r:id="rId31"/>
    <p:sldId id="291" r:id="rId32"/>
    <p:sldId id="295" r:id="rId33"/>
    <p:sldId id="293" r:id="rId34"/>
    <p:sldId id="296" r:id="rId35"/>
    <p:sldId id="301" r:id="rId36"/>
    <p:sldId id="297" r:id="rId37"/>
    <p:sldId id="298" r:id="rId38"/>
    <p:sldId id="299" r:id="rId39"/>
    <p:sldId id="303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438CE-241C-4C6E-8738-6BAD1E372666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747C5-B092-475B-B3CA-BF8C85674A9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747C5-B092-475B-B3CA-BF8C85674A96}" type="slidenum">
              <a:rPr lang="ru-RU" smtClean="0"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747C5-B092-475B-B3CA-BF8C85674A96}" type="slidenum">
              <a:rPr lang="ru-RU" smtClean="0"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747C5-B092-475B-B3CA-BF8C85674A96}" type="slidenum">
              <a:rPr lang="ru-RU" smtClean="0"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747C5-B092-475B-B3CA-BF8C85674A96}" type="slidenum">
              <a:rPr lang="ru-RU" smtClean="0"/>
              <a:t>39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910A2E-D6BB-4073-8AD4-FA6D376FB27E}" type="datetimeFigureOut">
              <a:rPr lang="ru-RU" smtClean="0"/>
              <a:t>21.05.2018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90FD631-ABBA-43E8-BBD2-29E9338E789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content.foto.mail.ru/inbox/javer/rhodes/i-235.jpg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varfolomschool.ucoz.ru/_si/0/40499245.jpg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Путешествие по страницам </a:t>
            </a:r>
            <a:b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Красной книги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lnSpc>
                <a:spcPct val="110000"/>
              </a:lnSpc>
              <a:buNone/>
            </a:pPr>
            <a:r>
              <a:rPr lang="ru-RU" dirty="0" smtClean="0"/>
              <a:t>                                                      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работу выполнила:</a:t>
            </a: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Федай Елена Алексеевна</a:t>
            </a: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методист МКУ ДО СЮН</a:t>
            </a: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с.Дивное,                             </a:t>
            </a: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Ставропольский край </a:t>
            </a:r>
          </a:p>
          <a:p>
            <a:pPr>
              <a:lnSpc>
                <a:spcPct val="110000"/>
              </a:lnSpc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Picture 3" descr="C:\Users\Best\Desktop\Красная книга\красная книга расте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382310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Best\Desktop\Красная книга\Slid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7858180" cy="5508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Best\Desktop\Красная книга\почему наз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501122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Best\Desktop\Красная книга\2 том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est\Desktop\Красная книга\Разные виды книг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Best\Desktop\Красная книга\разноцветн страниц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Best\Desktop\Красная книга\чёрные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Best\Desktop\Красная книга\чёрн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8358246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Best\Desktop\Красная книга\красные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7929618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Best\Desktop\Красная книга\красные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8572560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Best\Desktop\Красная книга\красные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358246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Best\Desktop\Красная книга\же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7715304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Best\Desktop\Красная книга\жёлт8+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Best\Desktop\Красная книга\жёлт 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8072494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Best\Desktop\Красная книга\серые 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8001056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Best\Desktop\Красная книга\сер4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215370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Best\Desktop\Красная книга\белые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66"/>
            <a:ext cx="8001056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Best\Desktop\Красная книга\белые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8215370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Best\Desktop\Красная книга\белбе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8429684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Best\Desktop\Красная книга\бел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8215370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Best\Desktop\Красная книга\зел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66"/>
            <a:ext cx="8143932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Best\Desktop\Красная книга\зелзел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8501122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est\Desktop\Красная книга\зелёные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00042"/>
            <a:ext cx="7929618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ds03.infourok.ru/uploads/ex/0e20/0005b36f-4a64d16b/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291"/>
            <a:ext cx="8072430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ages.myshared.ru/19/1219745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arhivurokov.ru/videouroki/html/2015/04/07/98709197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643866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ds04.infourok.ru/uploads/ex/09ff/0008957e-543b57ed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290"/>
            <a:ext cx="8143932" cy="62865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Карта Апанасенковского района</a:t>
            </a:r>
            <a:endParaRPr lang="ru-RU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654175" y="1554163"/>
            <a:ext cx="5988050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а 19 из 96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5"/>
            <a:ext cx="821537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ds04.infourok.ru/uploads/ex/036a/00053389-2b56a832/img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7"/>
            <a:ext cx="8429684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ages.myshared.ru/10/961780/slide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00042"/>
            <a:ext cx="8072494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140.jpg"/>
          <p:cNvPicPr>
            <a:picLocks noChangeAspect="1"/>
          </p:cNvPicPr>
          <p:nvPr/>
        </p:nvPicPr>
        <p:blipFill>
          <a:blip r:embed="rId2" cstate="print"/>
          <a:srcRect b="3654"/>
          <a:stretch>
            <a:fillRect/>
          </a:stretch>
        </p:blipFill>
        <p:spPr bwMode="auto">
          <a:xfrm>
            <a:off x="857224" y="285728"/>
            <a:ext cx="7786742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артинка 14 из 323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85728"/>
            <a:ext cx="785818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11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7"/>
            <a:ext cx="8072494" cy="5519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 descr="http://animalbox.ru/wp-content/uploads/2011/07/kudryaviy_pelik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2468" name="Picture 4" descr="http://animalbox.ru/wp-content/uploads/2011/07/kudryaviy_pelik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290"/>
            <a:ext cx="8215370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785813"/>
            <a:ext cx="5002212" cy="333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571876"/>
            <a:ext cx="4460875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2"/>
            <a:ext cx="47148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3143250"/>
            <a:ext cx="4833937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286125"/>
            <a:ext cx="4716463" cy="314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453467"/>
            <a:ext cx="4929222" cy="328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Best\Desktop\Красная книга\сти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8501122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</TotalTime>
  <Words>29</Words>
  <Application>Microsoft Office PowerPoint</Application>
  <PresentationFormat>Экран (4:3)</PresentationFormat>
  <Paragraphs>16</Paragraphs>
  <Slides>39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Трек</vt:lpstr>
      <vt:lpstr>Путешествие по страницам  Красной книги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Карта Апанасенковского района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по страницам  Красной книги</dc:title>
  <dc:creator>Best</dc:creator>
  <cp:lastModifiedBy>Best</cp:lastModifiedBy>
  <cp:revision>11</cp:revision>
  <dcterms:created xsi:type="dcterms:W3CDTF">2018-05-21T17:04:50Z</dcterms:created>
  <dcterms:modified xsi:type="dcterms:W3CDTF">2018-05-21T18:37:07Z</dcterms:modified>
</cp:coreProperties>
</file>